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youtu.be/V5-LSvv2erk?si=1bM3voALHjO5VS2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ecureyourself7/python-keylogger.git" TargetMode="External"/><Relationship Id="rId5" Type="http://schemas.openxmlformats.org/officeDocument/2006/relationships/hyperlink" Target="https://github.com/GiacomoLaw/Keylogger.git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56855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KEYLOGGER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5650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P. </a:t>
            </a:r>
            <a:r>
              <a:rPr lang="en-US" sz="175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Priyadarshini     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B.TECH-IT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Aalim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Muhammed Salegh College of Engineering.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41722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54" y="2041684"/>
            <a:ext cx="4931093" cy="41461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24986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References: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352627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more information about keyloggers and security, you can refer to the following resources: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448698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Keylogger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88601" y="493121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Python Keylogger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88601" y="537543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https://youtu.be/V5-LSvv2erk?si=1bM3voALHjO5VS21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542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881908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3104078"/>
            <a:ext cx="29028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Keylogger Functionality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keylogger silently records all keystrokes, creating a log of everything typed.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881908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31040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 Concerns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Keyloggers can lead to privacy breaches and expose sensitive information.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280160"/>
          </a:xfrm>
          <a:prstGeom prst="roundRect">
            <a:avLst>
              <a:gd name="adj" fmla="val 10414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317212"/>
            <a:ext cx="34312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Effectiveness of Encryption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797629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Assessing the effectiveness of encryption methods to secure keylogging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479238"/>
            <a:ext cx="69362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Proposed System/Solution :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115622" y="3617952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Gathering information from various 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115622" y="4062174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Cleaning and organizing the collected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115622" y="4506397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Algorithm: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Implementing ML for analysis and prediction.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115622" y="4950619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Rolling out the system for practical use.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115622" y="5394841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Assessing the system's performance and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925473"/>
            <a:ext cx="77242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Development Approach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43589" y="1953101"/>
            <a:ext cx="99893" cy="5351026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2343448" y="2326660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9" name="Shape 6"/>
          <p:cNvSpPr/>
          <p:nvPr/>
        </p:nvSpPr>
        <p:spPr>
          <a:xfrm>
            <a:off x="1843504" y="21266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2034480" y="2168366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31553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IDLE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3315533" y="2655689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IDLE is an Integrated Development and Learning Environment for Python, which provides tools for writing and executing Python code.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3448" y="4184392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4" name="Shape 11"/>
          <p:cNvSpPr/>
          <p:nvPr/>
        </p:nvSpPr>
        <p:spPr>
          <a:xfrm>
            <a:off x="1843504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2000071" y="402609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31553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pynput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315533" y="4513421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pynput is a Python library used to control and monitor input devices like the keyboard and mouse.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343448" y="604212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9" name="Shape 16"/>
          <p:cNvSpPr/>
          <p:nvPr/>
        </p:nvSpPr>
        <p:spPr>
          <a:xfrm>
            <a:off x="1843504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20" name="Text 17"/>
          <p:cNvSpPr/>
          <p:nvPr/>
        </p:nvSpPr>
        <p:spPr>
          <a:xfrm>
            <a:off x="2003405" y="5883831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31553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jsonlib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3315533" y="6371153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jsonlib is a lightweight library for parsing JSON data in Python, supporting encoding and decoding of JSON objects.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09825"/>
            <a:ext cx="60248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 &amp; Deployment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43745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developing the machine learning algorithm, the next step is the deployment phase, where the system will be ready for practical use.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During deployment, the algorithm will be integrated and implemented within the targeted environment to ensure smooth functionality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369576"/>
            <a:ext cx="62997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 chart for Keyloggers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2597110"/>
            <a:ext cx="528399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flow chart visualizes the sequence of steps and decisions in a keylogger system. It outlines the data capture, storage, and communication processes.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06" y="2647117"/>
            <a:ext cx="5283994" cy="3962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7027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 (output)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681776" y="3945612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 Capturing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446067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program captures all keystrokes entered in the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9411652" y="3945612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 Output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r''a''i''n''a'Key.enterKey.backspace'm''e''s''s''i'Key.enterKey.backspaceKey.backspaceKey.backspaceKey.backspaceKey.backspace't''t''v''k'Key.enterKey.backspaceKey.backspaceKey.backspaceKey.backspac</a:t>
            </a:r>
            <a:r>
              <a:rPr lang="en-US" sz="1600" dirty="0"/>
              <a:t>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implementation of a keylogger provides valuable insights into keystroke activities, enhancing security measures by analyzing user inputs. This program can be useful for various security-related applications, making it a versatile tool for surveillance and monitoring purposes.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7306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Scope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869406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3535918"/>
            <a:ext cx="252745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Troubleshooting IT issues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935" y="2869406"/>
            <a:ext cx="444341" cy="4443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20935" y="3535918"/>
            <a:ext cx="252757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computer products through user feedback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869406"/>
            <a:ext cx="444341" cy="4443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1768" y="353591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Monitoring business server activity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602" y="2869406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42602" y="353591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remote workforces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760220" y="5424487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Observing business server activity to ensure smooth operations. Utilizing user feedback to enhance computer products. Troubleshooting IT concerns for seamless functionality. Management of remote workforces for efficient collaboration.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760220" y="6143506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Also, vigilantly monitoring productivity while ensuring robust data security.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481</Words>
  <Application>Microsoft Office PowerPoint</Application>
  <PresentationFormat>Custom</PresentationFormat>
  <Paragraphs>62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Barlow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shankarakamal52@outlook.com</cp:lastModifiedBy>
  <cp:revision>6</cp:revision>
  <dcterms:created xsi:type="dcterms:W3CDTF">2024-04-02T04:43:03Z</dcterms:created>
  <dcterms:modified xsi:type="dcterms:W3CDTF">2024-04-05T17:40:14Z</dcterms:modified>
</cp:coreProperties>
</file>